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DF3A4-1CB6-4192-8332-7C39624698A6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2F757-D941-43D0-A442-ABF9F081830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15019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32F757-D941-43D0-A442-ABF9F0818307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90356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28" name="Заглавие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cxnSp>
        <p:nvCxnSpPr>
          <p:cNvPr id="8" name="Право съединение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аво съединение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Контейнер за 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16" name="Контейнер за номер на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Контейнер за съдържани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15" name="Контейнер за номер на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16" name="Контейнер за долния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7" name="Заглавие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cxnSp>
        <p:nvCxnSpPr>
          <p:cNvPr id="7" name="Право съединение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32" name="Контейнер за съдържани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34" name="Контейнер за съдържани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2" name="Текстов контейне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cxnSp>
        <p:nvCxnSpPr>
          <p:cNvPr id="10" name="Право съединение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аво съединение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Контейнер за съдържани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31" name="Заглавие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8" name="Контейнер за 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8" name="Контейнер за 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ов контейне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24" name="Контейнер за 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22" name="Контейнер за номер на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5" name="Контейнер за заглавие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79512" y="692696"/>
            <a:ext cx="8712968" cy="5544616"/>
          </a:xfrm>
        </p:spPr>
        <p:txBody>
          <a:bodyPr>
            <a:normAutofit fontScale="90000"/>
          </a:bodyPr>
          <a:lstStyle/>
          <a:p>
            <a:r>
              <a:rPr lang="bg-BG" sz="9600" dirty="0" smtClean="0"/>
              <a:t>143 години </a:t>
            </a:r>
            <a:br>
              <a:rPr lang="bg-BG" sz="9600" dirty="0" smtClean="0"/>
            </a:br>
            <a:r>
              <a:rPr lang="bg-BG" sz="9600" dirty="0" smtClean="0"/>
              <a:t>от Освобождението на България</a:t>
            </a:r>
            <a:endParaRPr lang="bg-BG" sz="9600" dirty="0"/>
          </a:p>
        </p:txBody>
      </p:sp>
    </p:spTree>
    <p:extLst>
      <p:ext uri="{BB962C8B-B14F-4D97-AF65-F5344CB8AC3E}">
        <p14:creationId xmlns:p14="http://schemas.microsoft.com/office/powerpoint/2010/main" val="288929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/>
              <a:t>На </a:t>
            </a:r>
            <a:r>
              <a:rPr lang="ru-RU" dirty="0" smtClean="0"/>
              <a:t> </a:t>
            </a:r>
            <a:r>
              <a:rPr lang="ru-RU" dirty="0"/>
              <a:t>3 март, </a:t>
            </a:r>
            <a:r>
              <a:rPr lang="ru-RU" dirty="0" err="1"/>
              <a:t>българите</a:t>
            </a:r>
            <a:r>
              <a:rPr lang="ru-RU" dirty="0"/>
              <a:t> </a:t>
            </a:r>
            <a:r>
              <a:rPr lang="ru-RU" dirty="0" err="1"/>
              <a:t>празнуваме</a:t>
            </a:r>
            <a:r>
              <a:rPr lang="ru-RU" dirty="0"/>
              <a:t> </a:t>
            </a:r>
            <a:r>
              <a:rPr lang="ru-RU" dirty="0" err="1"/>
              <a:t>най-големия</a:t>
            </a:r>
            <a:r>
              <a:rPr lang="ru-RU" dirty="0"/>
              <a:t> национален </a:t>
            </a:r>
            <a:r>
              <a:rPr lang="ru-RU" dirty="0" err="1"/>
              <a:t>празник</a:t>
            </a:r>
            <a:r>
              <a:rPr lang="ru-RU" dirty="0"/>
              <a:t> в </a:t>
            </a:r>
            <a:r>
              <a:rPr lang="ru-RU" dirty="0" err="1"/>
              <a:t>съвременната</a:t>
            </a:r>
            <a:r>
              <a:rPr lang="ru-RU" dirty="0"/>
              <a:t> ни история - </a:t>
            </a:r>
            <a:r>
              <a:rPr lang="ru-RU" dirty="0" err="1"/>
              <a:t>Денят</a:t>
            </a:r>
            <a:r>
              <a:rPr lang="ru-RU" dirty="0"/>
              <a:t> на </a:t>
            </a:r>
            <a:r>
              <a:rPr lang="ru-RU" dirty="0" err="1"/>
              <a:t>Освобождението</a:t>
            </a:r>
            <a:r>
              <a:rPr lang="ru-RU" dirty="0"/>
              <a:t> на </a:t>
            </a:r>
            <a:r>
              <a:rPr lang="ru-RU" dirty="0" err="1"/>
              <a:t>България</a:t>
            </a:r>
            <a:r>
              <a:rPr lang="ru-RU" dirty="0" smtClean="0"/>
              <a:t>.</a:t>
            </a:r>
          </a:p>
          <a:p>
            <a:pPr fontAlgn="base"/>
            <a:endParaRPr lang="ru-RU" dirty="0"/>
          </a:p>
          <a:p>
            <a:pPr fontAlgn="base"/>
            <a:r>
              <a:rPr lang="ru-RU" dirty="0"/>
              <a:t>На 3 март (19 </a:t>
            </a:r>
            <a:r>
              <a:rPr lang="ru-RU" dirty="0" err="1"/>
              <a:t>февруари</a:t>
            </a:r>
            <a:r>
              <a:rPr lang="ru-RU" dirty="0"/>
              <a:t> по стар </a:t>
            </a:r>
            <a:r>
              <a:rPr lang="ru-RU" dirty="0" err="1"/>
              <a:t>стил</a:t>
            </a:r>
            <a:r>
              <a:rPr lang="ru-RU" dirty="0"/>
              <a:t>) </a:t>
            </a:r>
            <a:r>
              <a:rPr lang="ru-RU" dirty="0" err="1"/>
              <a:t>през</a:t>
            </a:r>
            <a:r>
              <a:rPr lang="ru-RU" dirty="0"/>
              <a:t> 1878 г. е подписан </a:t>
            </a:r>
            <a:r>
              <a:rPr lang="ru-RU" dirty="0" smtClean="0"/>
              <a:t>Сан</a:t>
            </a:r>
            <a:r>
              <a:rPr lang="bg-BG" dirty="0"/>
              <a:t>с</a:t>
            </a:r>
            <a:r>
              <a:rPr lang="ru-RU" dirty="0" err="1" smtClean="0"/>
              <a:t>тефанският</a:t>
            </a:r>
            <a:r>
              <a:rPr lang="ru-RU" dirty="0" smtClean="0"/>
              <a:t> </a:t>
            </a:r>
            <a:r>
              <a:rPr lang="ru-RU" dirty="0" err="1"/>
              <a:t>мирен</a:t>
            </a:r>
            <a:r>
              <a:rPr lang="ru-RU" dirty="0"/>
              <a:t> договор между </a:t>
            </a:r>
            <a:r>
              <a:rPr lang="ru-RU" dirty="0" err="1"/>
              <a:t>Русия</a:t>
            </a:r>
            <a:r>
              <a:rPr lang="ru-RU" dirty="0"/>
              <a:t> и </a:t>
            </a:r>
            <a:r>
              <a:rPr lang="ru-RU" dirty="0" err="1"/>
              <a:t>Османската</a:t>
            </a:r>
            <a:r>
              <a:rPr lang="ru-RU" dirty="0"/>
              <a:t> империя, </a:t>
            </a:r>
            <a:r>
              <a:rPr lang="ru-RU" dirty="0" err="1"/>
              <a:t>който</a:t>
            </a:r>
            <a:r>
              <a:rPr lang="ru-RU" dirty="0"/>
              <a:t> </a:t>
            </a:r>
            <a:r>
              <a:rPr lang="ru-RU" dirty="0" err="1"/>
              <a:t>предвижда</a:t>
            </a:r>
            <a:r>
              <a:rPr lang="ru-RU" dirty="0"/>
              <a:t> </a:t>
            </a:r>
            <a:r>
              <a:rPr lang="ru-RU" dirty="0" err="1"/>
              <a:t>възстановяването</a:t>
            </a:r>
            <a:r>
              <a:rPr lang="ru-RU" dirty="0"/>
              <a:t> на Княжество </a:t>
            </a:r>
            <a:r>
              <a:rPr lang="ru-RU" dirty="0" err="1"/>
              <a:t>България</a:t>
            </a:r>
            <a:r>
              <a:rPr lang="ru-RU" dirty="0"/>
              <a:t>.</a:t>
            </a:r>
          </a:p>
          <a:p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ТРЕТИ МАРТ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6762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Априлското въстание</a:t>
            </a:r>
          </a:p>
          <a:p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ПЪТЯТ ДО ТРЕТИ МАРТ</a:t>
            </a:r>
            <a:endParaRPr lang="bg-BG" dirty="0"/>
          </a:p>
        </p:txBody>
      </p:sp>
      <p:pic>
        <p:nvPicPr>
          <p:cNvPr id="4" name="Картина 3" descr="Резултат с изображение за априлското въстание потушаван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348880"/>
            <a:ext cx="3960440" cy="381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Картина 4" descr="Резултат с изображение за априлското въстание потушаване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348880"/>
            <a:ext cx="3816424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351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Цариградската конференция</a:t>
            </a:r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ПЪТЯТ ДО ТРЕТИ МАРТ</a:t>
            </a:r>
            <a:endParaRPr lang="bg-BG" dirty="0"/>
          </a:p>
        </p:txBody>
      </p:sp>
      <p:pic>
        <p:nvPicPr>
          <p:cNvPr id="4" name="Картина 3" descr="Резултат с изображение за цариградската конференци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04864"/>
            <a:ext cx="7776864" cy="4392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01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Преминаването на Дунав при Свищов</a:t>
            </a:r>
          </a:p>
          <a:p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РУСКО-ТУРСКАТА ВОЙНА</a:t>
            </a:r>
            <a:endParaRPr lang="bg-BG" dirty="0"/>
          </a:p>
        </p:txBody>
      </p:sp>
      <p:pic>
        <p:nvPicPr>
          <p:cNvPr id="5" name="Картина 4" descr="https://upload.wikimedia.org/wikipedia/commons/thumb/9/9c/Pereprava_cherez_Dunaj.jpg/340px-Pereprava_cherez_Dunaj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557462"/>
            <a:ext cx="7344816" cy="36078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365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Хартия">
  <a:themeElements>
    <a:clrScheme name="Харти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Харти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Харти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499</TotalTime>
  <Words>78</Words>
  <Application>Microsoft Office PowerPoint</Application>
  <PresentationFormat>Презентация на цял екран (4:3)</PresentationFormat>
  <Paragraphs>12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5</vt:i4>
      </vt:variant>
    </vt:vector>
  </HeadingPairs>
  <TitlesOfParts>
    <vt:vector size="6" baseType="lpstr">
      <vt:lpstr>Хартия</vt:lpstr>
      <vt:lpstr>143 години  от Освобождението на България</vt:lpstr>
      <vt:lpstr>ТРЕТИ МАРТ</vt:lpstr>
      <vt:lpstr>ПЪТЯТ ДО ТРЕТИ МАРТ</vt:lpstr>
      <vt:lpstr>ПЪТЯТ ДО ТРЕТИ МАРТ</vt:lpstr>
      <vt:lpstr>РУСКО-ТУРСКАТА ВОЙНА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ХЕРОДОТ</dc:title>
  <dc:creator>User</dc:creator>
  <cp:lastModifiedBy>User</cp:lastModifiedBy>
  <cp:revision>38</cp:revision>
  <dcterms:created xsi:type="dcterms:W3CDTF">2018-01-29T11:35:53Z</dcterms:created>
  <dcterms:modified xsi:type="dcterms:W3CDTF">2021-03-01T11:27:42Z</dcterms:modified>
</cp:coreProperties>
</file>